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5"/>
    <p:restoredTop sz="94681"/>
  </p:normalViewPr>
  <p:slideViewPr>
    <p:cSldViewPr snapToGrid="0" snapToObjects="1">
      <p:cViewPr varScale="1">
        <p:scale>
          <a:sx n="83" d="100"/>
          <a:sy n="83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664B-D918-4C40-9170-A59E6799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9B9E8-D4E3-804E-AD07-441FB7DA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141C-9118-9D40-8B60-6B5D5D6F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CC1F-66A2-FA47-949E-BF22E5E5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01B1-A0CF-6E41-A646-317A62B6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68CB-6000-C84C-A9A9-072AFD28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13A3D-19F8-EC41-AB91-39B9EE696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A5815-EAB5-684B-9E3D-174995F5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6162-3BC1-CA46-B3E6-89451E36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48F50-68E2-664B-A8F2-8CB655B3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C4BE9-7317-5C4A-9EC3-09BE15B21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ADCCB-FCBC-5E40-9B3A-DD103215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C8220-0D15-6646-88A3-7A3F6367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9FE1D-9B91-8B4A-BC29-0BFBD727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329B6-BC50-624F-941C-0C553DF8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29FF-A0EB-BC43-8266-6533AB71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90C0-568B-8F45-81CF-0EE17B50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DD74-3831-3041-AAC5-94A87282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6CB6D-071F-F245-ADE5-6B286FD3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2A4A-12C7-4845-B0F5-9921E3A0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2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5BE6-9943-9A4A-B694-4EED0CCE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FBC5-18A5-1D42-A51B-A5C5E4D5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5E56F-4C04-0847-B42F-9F885CC9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2F4D-0B78-5447-B1BC-012FF8DA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F1B-8D8C-1F4A-A63F-0058910B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5B51-FB51-5542-A316-61276A2B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1A20-112E-8340-9178-0946FC80E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5F6B3-7580-3A40-B16F-26DB20995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C6E1D-E3EA-0B4D-A818-157A9341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5EBE7-E07F-BC44-B02A-2657D1FC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ADCA4-F7D7-474A-9E5D-A1220C02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29FF-0E05-8E4E-932C-ECF0BE7E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3A8E5-7586-5548-A5ED-13470EF69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65892-5F08-6545-A500-E6AF1953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69B47-4A65-2D40-BA99-6CC36C9C2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3CE96-1EE8-EF4C-9256-10CBC87F6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69816-DC5B-CC49-A726-19C3DE92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8FA7D-E7CC-CC40-B3CE-0D2733F8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81338-00F1-2E47-BB41-A0AE97FC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AC4C-25B5-3841-A01F-F482D73E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22E03-0A4D-554A-9474-373CEE78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F73A0-B865-954E-A98E-CB706C40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D4071-74C4-F548-85AB-CC2B0C43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16668-D740-EE48-BBDB-BF132628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BC36F-0EB2-584A-B9FA-705668F7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5754A-EF5C-384E-823F-5B5E33D6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DCC5-343C-9643-A145-65A37C65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3C02-1D74-5240-A6E8-B07AAC69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9E219-4113-D94D-BB81-47A83CD3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CF6D0-F981-9E47-87AE-2285195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0D1B-A41B-DF43-9B26-7A5F8921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5AED5-75DB-894C-87C6-BB7C894A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C9E8-0C09-4F4E-817A-E1A32C7D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E5D66-E373-1D46-B1A8-8408A701C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72FAB-A400-D144-8FBC-724D846C0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433AB-D964-3B49-B8FC-FB8FA72C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BE3-F0B1-AF4A-B69F-FDB8FEC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654A7-82D6-A849-988E-CCB7EB25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6085F-5132-2142-9E34-7AD8B018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2253A-E8D6-AB4C-838E-040D934E4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B85F-A47B-3D4C-8428-8E4C7DB5E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129F2-FD6E-0A43-BF9B-A12680861489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635A-0C11-EF47-AD17-97D4A24BA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3B0D-40CB-724B-8102-04BB82022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AF16-B098-E842-B174-678306E0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7E5617E-648F-3A48-9E28-3FBDFC17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954A9C1-236C-C640-B8E3-2EFAA749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81" y="-50176"/>
            <a:ext cx="12443761" cy="69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8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5B5208-28DB-8C48-9A9F-4F796570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15FD30-4FA3-CF4D-AECB-813E7AAC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0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6B79BC-B1A6-0B44-A805-46BB933B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FC56D17-E642-6E43-BF8F-BB903FA2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letter, email&#10;&#10;Description automatically generated">
            <a:extLst>
              <a:ext uri="{FF2B5EF4-FFF2-40B4-BE49-F238E27FC236}">
                <a16:creationId xmlns:a16="http://schemas.microsoft.com/office/drawing/2014/main" id="{C8B7F2CD-F992-0D42-90D2-79C26569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30B19D3-F296-274B-A20C-13A476E6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Chicago Appleseed</Company>
  <LinksUpToDate>false</LinksUpToDate>
  <SharedDoc>false</SharedDoc>
  <HyperlinkBase>www.chicagoappleseed.org/testilying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Testilying</dc:title>
  <dc:subject>Police Perjury in Chicago</dc:subject>
  <dc:creator>Cinque Carson</dc:creator>
  <cp:keywords>Police Accountability Perjury Testify Justice</cp:keywords>
  <dc:description/>
  <cp:lastModifiedBy>Stephanie Agnew</cp:lastModifiedBy>
  <cp:revision>2</cp:revision>
  <dcterms:created xsi:type="dcterms:W3CDTF">2020-11-05T21:43:53Z</dcterms:created>
  <dcterms:modified xsi:type="dcterms:W3CDTF">2020-11-05T21:53:41Z</dcterms:modified>
  <cp:category>Police Accountability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itor">
    <vt:lpwstr>Stephanie Agnew</vt:lpwstr>
  </property>
  <property fmtid="{D5CDD505-2E9C-101B-9397-08002B2CF9AE}" pid="3" name="Owner">
    <vt:lpwstr>Chicago Appleseed</vt:lpwstr>
  </property>
  <property fmtid="{D5CDD505-2E9C-101B-9397-08002B2CF9AE}" pid="4" name="Purpose">
    <vt:lpwstr>Educational ONLY</vt:lpwstr>
  </property>
  <property fmtid="{D5CDD505-2E9C-101B-9397-08002B2CF9AE}" pid="5" name="Recorded date">
    <vt:lpwstr>November 5, 2020</vt:lpwstr>
  </property>
</Properties>
</file>